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17" autoAdjust="0"/>
    <p:restoredTop sz="94694"/>
  </p:normalViewPr>
  <p:slideViewPr>
    <p:cSldViewPr>
      <p:cViewPr varScale="1">
        <p:scale>
          <a:sx n="70" d="100"/>
          <a:sy n="70" d="100"/>
        </p:scale>
        <p:origin x="1169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12192000" cy="5105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57984"/>
            <a:ext cx="10769600" cy="762000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919984"/>
            <a:ext cx="10769600" cy="737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BBB4A34-5490-7ABF-5317-6182560AE78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38637" y="5609844"/>
            <a:ext cx="3514725" cy="562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AEDD864-1D22-6360-9F72-35BE73282D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8863584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1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1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60"/>
            <a:ext cx="51152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9A299AF6-4340-E83C-B1C7-6660055D7A4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rot="5400000">
            <a:off x="414432" y="5755207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1447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19006AB0-0079-305A-A712-71ADF20C167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4" y="118872"/>
            <a:ext cx="10684256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0999B9F-BE25-E249-9DEE-5D790BAA78D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464DBFF8-80ED-53A2-8CA5-44FE5985590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88"/>
            <a:ext cx="5386917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698988"/>
            <a:ext cx="5389033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2FD1E45-8E08-759F-75FB-09CDE415EE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313AE56-16A7-E314-1AD9-7404464FD82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5FCFB2FE-8816-06F4-E290-319DDB6F8BA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7" y="1743134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8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0A55592A-DBC9-B489-F111-C01E8C0D37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5448"/>
            <a:ext cx="3366867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41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6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6" y="1170432"/>
            <a:ext cx="3364992" cy="201168"/>
          </a:xfrm>
        </p:spPr>
        <p:txBody>
          <a:bodyPr/>
          <a:lstStyle/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ECAED37-0DE7-0851-70E9-143A6E3F0D9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637731" y="6122170"/>
            <a:ext cx="944669" cy="498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2"/>
            <a:ext cx="109728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4A1AE31-C750-40F8-8FC3-81EF4326111E}" type="datetimeFigureOut">
              <a:rPr lang="en-US" smtClean="0"/>
              <a:pPr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796" y="6476999"/>
            <a:ext cx="7343625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5" y="6476999"/>
            <a:ext cx="978485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</a:lstStyle>
          <a:p>
            <a:fld id="{4DAD0CEB-CF20-415D-939F-E02CE7A0C21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81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816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Custom 28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FC0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Corbel</vt:lpstr>
      <vt:lpstr>Wingdings</vt:lpstr>
      <vt:lpstr>Wingdings 2</vt:lpstr>
      <vt:lpstr>Wingdings 3</vt:lpstr>
      <vt:lpstr>Module</vt:lpstr>
      <vt:lpstr>PowerPoint Presentation</vt:lpstr>
      <vt:lpstr>PowerPoint Presentation</vt:lpstr>
    </vt:vector>
  </TitlesOfParts>
  <Company>University of Iowa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Gallagher, Kathleen</dc:creator>
  <cp:lastModifiedBy>Moore, Michelle M S</cp:lastModifiedBy>
  <cp:revision>10</cp:revision>
  <dcterms:created xsi:type="dcterms:W3CDTF">2017-12-21T22:24:47Z</dcterms:created>
  <dcterms:modified xsi:type="dcterms:W3CDTF">2023-02-06T20:22:49Z</dcterms:modified>
</cp:coreProperties>
</file>