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517" autoAdjust="0"/>
    <p:restoredTop sz="94694"/>
  </p:normalViewPr>
  <p:slideViewPr>
    <p:cSldViewPr>
      <p:cViewPr varScale="1">
        <p:scale>
          <a:sx n="104" d="100"/>
          <a:sy n="104" d="100"/>
        </p:scale>
        <p:origin x="13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9600" y="914399"/>
            <a:ext cx="10363200" cy="1676401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4800" spc="-8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2590800"/>
            <a:ext cx="103632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2001499" y="4846320"/>
            <a:ext cx="190501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0" name="Rectangle 9"/>
          <p:cNvSpPr/>
          <p:nvPr/>
        </p:nvSpPr>
        <p:spPr>
          <a:xfrm>
            <a:off x="12001499" y="0"/>
            <a:ext cx="190501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BA667B0-1494-7D74-9698-4F7DEC81C36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9000" y="5257801"/>
            <a:ext cx="4152381" cy="79047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1D3EB5F-EA08-DBD5-EADD-04C59D6B9F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7400" y="5799045"/>
            <a:ext cx="1790700" cy="92687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718"/>
            <a:ext cx="77216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52601"/>
            <a:ext cx="1016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172201"/>
            <a:ext cx="4572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44A1AE31-C750-40F8-8FC3-81EF4326111E}" type="datetimeFigureOut">
              <a:rPr lang="en-US" smtClean="0"/>
              <a:pPr/>
              <a:t>2/6/2023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492876"/>
            <a:ext cx="4572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189124" y="5824644"/>
            <a:ext cx="1315721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4DAD0CEB-CF20-415D-939F-E02CE7A0C21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001499" y="0"/>
            <a:ext cx="190501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001499" y="1371600"/>
            <a:ext cx="190501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F994C75-2A95-908D-DA08-FE9E49838F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5924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6BA609C-B026-EDF1-7343-83C7EAA86E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7362C88-4356-E94F-6A32-23976C3ECD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97007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Custom 29">
      <a:dk1>
        <a:srgbClr val="000000"/>
      </a:dk1>
      <a:lt1>
        <a:srgbClr val="FFFFFF"/>
      </a:lt1>
      <a:dk2>
        <a:srgbClr val="F5C201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58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Arial Black</vt:lpstr>
      <vt:lpstr>Essential</vt:lpstr>
      <vt:lpstr>PowerPoint Presentation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Gallagher, Kathleen</dc:creator>
  <cp:lastModifiedBy>Kelley, Barbara</cp:lastModifiedBy>
  <cp:revision>11</cp:revision>
  <dcterms:created xsi:type="dcterms:W3CDTF">2017-12-21T22:24:42Z</dcterms:created>
  <dcterms:modified xsi:type="dcterms:W3CDTF">2023-02-06T21:54:42Z</dcterms:modified>
</cp:coreProperties>
</file>