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D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37" autoAdjust="0"/>
    <p:restoredTop sz="86395" autoAdjust="0"/>
  </p:normalViewPr>
  <p:slideViewPr>
    <p:cSldViewPr>
      <p:cViewPr varScale="1">
        <p:scale>
          <a:sx n="74" d="100"/>
          <a:sy n="74" d="100"/>
        </p:scale>
        <p:origin x="903" y="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D7687F-A08B-485E-A86B-0331A65BCB43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2A0089-2626-4AC9-9DB6-B12278952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37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33832" y="0"/>
            <a:ext cx="3058168" cy="6858000"/>
          </a:xfrm>
          <a:prstGeom prst="rect">
            <a:avLst/>
          </a:prstGeom>
        </p:spPr>
      </p:pic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4777318" y="6426202"/>
            <a:ext cx="3759199" cy="126999"/>
          </a:xfrm>
        </p:spPr>
        <p:txBody>
          <a:bodyPr/>
          <a:lstStyle/>
          <a:p>
            <a:fld id="{44A1AE31-C750-40F8-8FC3-81EF4326111E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8553301" y="6400800"/>
            <a:ext cx="609600" cy="152400"/>
          </a:xfrm>
        </p:spPr>
        <p:txBody>
          <a:bodyPr/>
          <a:lstStyle>
            <a:lvl1pPr algn="r">
              <a:defRPr/>
            </a:lvl1pPr>
          </a:lstStyle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4775201" y="6296248"/>
            <a:ext cx="3761316" cy="15240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914400" y="2895600"/>
            <a:ext cx="7721600" cy="737616"/>
          </a:xfr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endParaRPr lang="en-US" sz="2400" dirty="0">
              <a:solidFill>
                <a:schemeClr val="tx1">
                  <a:lumMod val="50000"/>
                  <a:lumOff val="50000"/>
                </a:schemeClr>
              </a:solidFill>
              <a:latin typeface="Helvetica" pitchFamily="34" charset="0"/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914400" y="1981200"/>
            <a:ext cx="7721600" cy="838200"/>
          </a:xfrm>
        </p:spPr>
        <p:txBody>
          <a:bodyPr>
            <a:normAutofit/>
          </a:bodyPr>
          <a:lstStyle/>
          <a:p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</a:endParaRPr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C787130A-6FFB-5D3E-B0C5-85118898452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058169" y="5186667"/>
            <a:ext cx="3124200" cy="5915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57201"/>
            <a:ext cx="48768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1154661" y="457200"/>
            <a:ext cx="9956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335226-7C40-D96D-D073-EF7484A6C57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982200" y="5930610"/>
            <a:ext cx="1198591" cy="622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764925" y="0"/>
            <a:ext cx="427076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9956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19201"/>
            <a:ext cx="9652000" cy="4952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10363200" y="6400800"/>
            <a:ext cx="7112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6502402" y="6426202"/>
            <a:ext cx="37591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4A1AE31-C750-40F8-8FC3-81EF4326111E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6500285" y="6296248"/>
            <a:ext cx="3761316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70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2057400" y="1066801"/>
            <a:ext cx="7239000" cy="5105399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057400" y="457200"/>
            <a:ext cx="7162800" cy="533400"/>
          </a:xfrm>
        </p:spPr>
        <p:txBody>
          <a:bodyPr>
            <a:noAutofit/>
          </a:bodyPr>
          <a:lstStyle/>
          <a:p>
            <a:endParaRPr lang="en-US" sz="4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970072"/>
      </p:ext>
    </p:extLst>
  </p:cSld>
  <p:clrMapOvr>
    <a:masterClrMapping/>
  </p:clrMapOvr>
</p:sld>
</file>

<file path=ppt/theme/theme1.xml><?xml version="1.0" encoding="utf-8"?>
<a:theme xmlns:a="http://schemas.openxmlformats.org/drawingml/2006/main" name="Composit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43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Helvetica</vt:lpstr>
      <vt:lpstr>Wingdings</vt:lpstr>
      <vt:lpstr>Composite</vt:lpstr>
      <vt:lpstr>PowerPoint Presentation</vt:lpstr>
      <vt:lpstr>PowerPoint Presentation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Gallagher, Kathleen</dc:creator>
  <cp:lastModifiedBy>Moore, Michelle M S</cp:lastModifiedBy>
  <cp:revision>10</cp:revision>
  <dcterms:created xsi:type="dcterms:W3CDTF">2017-12-21T22:24:45Z</dcterms:created>
  <dcterms:modified xsi:type="dcterms:W3CDTF">2023-02-06T22:19:35Z</dcterms:modified>
</cp:coreProperties>
</file>