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7" autoAdjust="0"/>
    <p:restoredTop sz="94694"/>
  </p:normalViewPr>
  <p:slideViewPr>
    <p:cSldViewPr>
      <p:cViewPr varScale="1">
        <p:scale>
          <a:sx n="127" d="100"/>
          <a:sy n="127" d="100"/>
        </p:scale>
        <p:origin x="4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D6820-8E86-476D-B359-118CF7424600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CDE39-7EDE-474A-861A-43FFF2F722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7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95368A5-4BFD-88C8-584E-1739DF9DC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867400"/>
            <a:ext cx="3335540" cy="536449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713E9466-F376-9366-D7DB-7FD460F768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348" y="5640691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6" name="Picture 5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C140C18F-3DDD-2596-691E-6FBFA6FE2C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1" y="5791200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EED1897-4675-DB0B-372B-264BAA7E31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715" y="5630080"/>
            <a:ext cx="1762965" cy="932689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737EADA9-9578-5676-A347-A4B2DA63C8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1" y="5791200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106D3A0D-616E-132E-A210-3ED5684CD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123" y="5562600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017524C1-5FFE-A72D-FDBC-63BE3D3EB3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255" y="5650767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F4DFC6C4-9B57-CF37-AC29-3011FFF56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255" y="5678476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pic>
        <p:nvPicPr>
          <p:cNvPr id="8" name="Picture 7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0ED6ADA3-BEA8-9DE6-EF25-FA28ABA410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348" y="5640691"/>
            <a:ext cx="1856332" cy="963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2/1/2023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DAEC0F9-7CE5-2308-E733-9860CDADF6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715" y="5630080"/>
            <a:ext cx="1762965" cy="93268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81200"/>
            <a:ext cx="8077200" cy="838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2895600"/>
            <a:ext cx="8077200" cy="7376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9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970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8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C0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PowerPoint Presentation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Kathleen</dc:creator>
  <cp:lastModifiedBy>Kelley, Barbara</cp:lastModifiedBy>
  <cp:revision>8</cp:revision>
  <dcterms:created xsi:type="dcterms:W3CDTF">2017-12-21T22:24:39Z</dcterms:created>
  <dcterms:modified xsi:type="dcterms:W3CDTF">2023-02-01T22:34:39Z</dcterms:modified>
</cp:coreProperties>
</file>