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17" autoAdjust="0"/>
    <p:restoredTop sz="94694"/>
  </p:normalViewPr>
  <p:slideViewPr>
    <p:cSldViewPr>
      <p:cViewPr varScale="1">
        <p:scale>
          <a:sx n="117" d="100"/>
          <a:sy n="117" d="100"/>
        </p:scale>
        <p:origin x="25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D6820-8E86-476D-B359-118CF7424600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CDE39-7EDE-474A-861A-43FFF2F722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7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43200" y="5761527"/>
            <a:ext cx="3890963" cy="622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6690094-386A-1045-95F3-6F68D9E544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4FBE94C6-F401-0F45-918E-448C4F0511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25852" y="5760875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473D9CC-EBF6-1B44-9FDD-3F87117835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97A05B6-67D5-5C4B-B8BC-6F805054D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93843" y="6019799"/>
            <a:ext cx="1282214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A7B12764-4C89-A346-A4EA-E4442417B5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F5085C3-0577-3046-A022-3F0996E098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774466B-7986-474E-97C7-BD4E522B25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5A463D6-E92F-DB44-AE8A-539D56D9E2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9308D9C-1926-6749-BA2F-C606DA2C3F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83100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2875EEC-6DEA-9843-A2D6-30623F5E36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93843" y="6019799"/>
            <a:ext cx="1282214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80772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95600"/>
            <a:ext cx="8077200" cy="73761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9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28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FC0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Chris Dickey</cp:lastModifiedBy>
  <cp:revision>6</cp:revision>
  <dcterms:created xsi:type="dcterms:W3CDTF">2017-12-21T22:24:39Z</dcterms:created>
  <dcterms:modified xsi:type="dcterms:W3CDTF">2020-06-02T14:39:12Z</dcterms:modified>
</cp:coreProperties>
</file>