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86395" autoAdjust="0"/>
  </p:normalViewPr>
  <p:slideViewPr>
    <p:cSldViewPr>
      <p:cViewPr varScale="1">
        <p:scale>
          <a:sx n="125" d="100"/>
          <a:sy n="125" d="100"/>
        </p:scale>
        <p:origin x="218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3600" y="5477823"/>
            <a:ext cx="3124200" cy="591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685800" y="2895600"/>
            <a:ext cx="5791200" cy="737616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85800" y="1981200"/>
            <a:ext cx="5791200" cy="838200"/>
          </a:xfrm>
        </p:spPr>
        <p:txBody>
          <a:bodyPr>
            <a:normAutofit/>
          </a:bodyPr>
          <a:lstStyle/>
          <a:p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32C623DA-2340-8443-8C76-12F9E5C9C7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4848F01E-0A98-1340-A0F5-CF51AF0D67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169199" y="5632448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865996" y="457200"/>
            <a:ext cx="746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04D34613-F251-F644-88F8-221360869E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FC2CAB18-D6E6-7E48-A008-46C9AA2D34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41B79A38-0871-354E-993C-651168816D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D8A567BE-9D91-9048-9C68-8FD90AE51E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8D7494A9-6066-A34C-8514-1F907055F8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4149C673-16B1-4740-8AF5-396CFAED5A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35005" y="5930610"/>
            <a:ext cx="1198591" cy="622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467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7239000" cy="4952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4A1AE31-C750-40F8-8FC3-81EF4326111E}" type="datetimeFigureOut">
              <a:rPr lang="en-US" smtClean="0"/>
              <a:pPr/>
              <a:t>6/2/20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7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33400" y="1066800"/>
            <a:ext cx="7239000" cy="510539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33400" y="457200"/>
            <a:ext cx="7162800" cy="533400"/>
          </a:xfrm>
        </p:spPr>
        <p:txBody>
          <a:bodyPr>
            <a:noAutofit/>
          </a:bodyPr>
          <a:lstStyle/>
          <a:p>
            <a:endParaRPr 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70072"/>
      </p:ext>
    </p:extLst>
  </p:cSld>
  <p:clrMapOvr>
    <a:masterClrMapping/>
  </p:clrMapOvr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25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Wingdings</vt:lpstr>
      <vt:lpstr>Composite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Chris Dickey</cp:lastModifiedBy>
  <cp:revision>8</cp:revision>
  <dcterms:created xsi:type="dcterms:W3CDTF">2017-12-21T22:24:45Z</dcterms:created>
  <dcterms:modified xsi:type="dcterms:W3CDTF">2020-06-02T14:32:06Z</dcterms:modified>
</cp:coreProperties>
</file>