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7" autoAdjust="0"/>
    <p:restoredTop sz="94694"/>
  </p:normalViewPr>
  <p:slideViewPr>
    <p:cSldViewPr>
      <p:cViewPr varScale="1">
        <p:scale>
          <a:sx n="62" d="100"/>
          <a:sy n="62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5105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57984"/>
            <a:ext cx="8077200" cy="762000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919984"/>
            <a:ext cx="8077200" cy="737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14637" y="5715000"/>
            <a:ext cx="3514725" cy="562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7DF5CDF-182A-A64E-A21B-0EF9043F81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4C2BF129-6D2D-B74C-8645-28D7681403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241436" y="5906866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8304F494-52BF-CE46-B1E2-504940862A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4506B335-BCF0-8842-ABE5-89BB8140286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C212780C-F9BB-3449-AE81-81ECF6A750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4C82405-1C21-F140-AC69-85FEE04DAB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97F0BAA-C576-CD4B-9BD2-0CC6F12A4F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DB4D3851-36C8-6B47-9625-206B626385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C9CFDFBB-848B-F148-9F18-219BF7488B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22407" y="617220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44A1AE31-C750-40F8-8FC3-81EF4326111E}" type="datetimeFigureOut">
              <a:rPr lang="en-US" smtClean="0"/>
              <a:pPr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810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1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28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FC0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Corbel</vt:lpstr>
      <vt:lpstr>Wingdings</vt:lpstr>
      <vt:lpstr>Wingdings 2</vt:lpstr>
      <vt:lpstr>Wingdings 3</vt:lpstr>
      <vt:lpstr>Module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Kathleen</dc:creator>
  <cp:lastModifiedBy>Kelley, Barbara</cp:lastModifiedBy>
  <cp:revision>7</cp:revision>
  <dcterms:created xsi:type="dcterms:W3CDTF">2017-12-21T22:24:47Z</dcterms:created>
  <dcterms:modified xsi:type="dcterms:W3CDTF">2020-06-02T16:27:41Z</dcterms:modified>
</cp:coreProperties>
</file>